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ta Shirsat" userId="d3cea5b6e0c28af1" providerId="LiveId" clId="{9BC43966-CA63-4814-B806-E622FC2584D9}"/>
    <pc:docChg chg="undo custSel addSld modSld">
      <pc:chgData name="Kavita Shirsat" userId="d3cea5b6e0c28af1" providerId="LiveId" clId="{9BC43966-CA63-4814-B806-E622FC2584D9}" dt="2023-02-07T06:00:24.477" v="305" actId="14100"/>
      <pc:docMkLst>
        <pc:docMk/>
      </pc:docMkLst>
      <pc:sldChg chg="modSp mod">
        <pc:chgData name="Kavita Shirsat" userId="d3cea5b6e0c28af1" providerId="LiveId" clId="{9BC43966-CA63-4814-B806-E622FC2584D9}" dt="2023-01-31T05:56:17.365" v="42" actId="20577"/>
        <pc:sldMkLst>
          <pc:docMk/>
          <pc:sldMk cId="954341199" sldId="256"/>
        </pc:sldMkLst>
        <pc:spChg chg="mod">
          <ac:chgData name="Kavita Shirsat" userId="d3cea5b6e0c28af1" providerId="LiveId" clId="{9BC43966-CA63-4814-B806-E622FC2584D9}" dt="2023-01-31T05:56:17.365" v="42" actId="20577"/>
          <ac:spMkLst>
            <pc:docMk/>
            <pc:sldMk cId="954341199" sldId="256"/>
            <ac:spMk id="2" creationId="{B8FABAF6-0BB5-9247-8AD9-128CE99C3171}"/>
          </ac:spMkLst>
        </pc:spChg>
      </pc:sldChg>
      <pc:sldChg chg="modSp mod">
        <pc:chgData name="Kavita Shirsat" userId="d3cea5b6e0c28af1" providerId="LiveId" clId="{9BC43966-CA63-4814-B806-E622FC2584D9}" dt="2023-01-31T05:54:00.128" v="5" actId="14100"/>
        <pc:sldMkLst>
          <pc:docMk/>
          <pc:sldMk cId="2428873671" sldId="258"/>
        </pc:sldMkLst>
        <pc:picChg chg="mod modCrop">
          <ac:chgData name="Kavita Shirsat" userId="d3cea5b6e0c28af1" providerId="LiveId" clId="{9BC43966-CA63-4814-B806-E622FC2584D9}" dt="2023-01-31T05:54:00.128" v="5" actId="14100"/>
          <ac:picMkLst>
            <pc:docMk/>
            <pc:sldMk cId="2428873671" sldId="258"/>
            <ac:picMk id="5" creationId="{BDF8A726-12D5-08E9-418E-C9D50F71B0EE}"/>
          </ac:picMkLst>
        </pc:picChg>
      </pc:sldChg>
      <pc:sldChg chg="modSp mod">
        <pc:chgData name="Kavita Shirsat" userId="d3cea5b6e0c28af1" providerId="LiveId" clId="{9BC43966-CA63-4814-B806-E622FC2584D9}" dt="2023-01-31T05:54:28.673" v="11" actId="14100"/>
        <pc:sldMkLst>
          <pc:docMk/>
          <pc:sldMk cId="1705826980" sldId="259"/>
        </pc:sldMkLst>
        <pc:picChg chg="mod modCrop">
          <ac:chgData name="Kavita Shirsat" userId="d3cea5b6e0c28af1" providerId="LiveId" clId="{9BC43966-CA63-4814-B806-E622FC2584D9}" dt="2023-01-31T05:54:28.673" v="11" actId="14100"/>
          <ac:picMkLst>
            <pc:docMk/>
            <pc:sldMk cId="1705826980" sldId="259"/>
            <ac:picMk id="5" creationId="{9A22C44E-F0F1-CBE5-8D93-B375AB7C8957}"/>
          </ac:picMkLst>
        </pc:picChg>
      </pc:sldChg>
      <pc:sldChg chg="modSp mod">
        <pc:chgData name="Kavita Shirsat" userId="d3cea5b6e0c28af1" providerId="LiveId" clId="{9BC43966-CA63-4814-B806-E622FC2584D9}" dt="2023-01-31T05:54:51.560" v="18" actId="14100"/>
        <pc:sldMkLst>
          <pc:docMk/>
          <pc:sldMk cId="729512411" sldId="260"/>
        </pc:sldMkLst>
        <pc:picChg chg="mod modCrop">
          <ac:chgData name="Kavita Shirsat" userId="d3cea5b6e0c28af1" providerId="LiveId" clId="{9BC43966-CA63-4814-B806-E622FC2584D9}" dt="2023-01-31T05:54:51.560" v="18" actId="14100"/>
          <ac:picMkLst>
            <pc:docMk/>
            <pc:sldMk cId="729512411" sldId="260"/>
            <ac:picMk id="5" creationId="{8A3B19A7-2D3C-1588-B55E-C1AA506589FD}"/>
          </ac:picMkLst>
        </pc:picChg>
      </pc:sldChg>
      <pc:sldChg chg="modSp mod">
        <pc:chgData name="Kavita Shirsat" userId="d3cea5b6e0c28af1" providerId="LiveId" clId="{9BC43966-CA63-4814-B806-E622FC2584D9}" dt="2023-01-31T05:55:23.329" v="27" actId="14100"/>
        <pc:sldMkLst>
          <pc:docMk/>
          <pc:sldMk cId="1505492740" sldId="261"/>
        </pc:sldMkLst>
        <pc:picChg chg="mod modCrop">
          <ac:chgData name="Kavita Shirsat" userId="d3cea5b6e0c28af1" providerId="LiveId" clId="{9BC43966-CA63-4814-B806-E622FC2584D9}" dt="2023-01-31T05:55:23.329" v="27" actId="14100"/>
          <ac:picMkLst>
            <pc:docMk/>
            <pc:sldMk cId="1505492740" sldId="261"/>
            <ac:picMk id="5" creationId="{C3F99B9F-C8F3-BA5D-8BDE-DAF42352CE53}"/>
          </ac:picMkLst>
        </pc:picChg>
      </pc:sldChg>
      <pc:sldChg chg="modSp mod">
        <pc:chgData name="Kavita Shirsat" userId="d3cea5b6e0c28af1" providerId="LiveId" clId="{9BC43966-CA63-4814-B806-E622FC2584D9}" dt="2023-01-31T05:55:49.611" v="33" actId="14100"/>
        <pc:sldMkLst>
          <pc:docMk/>
          <pc:sldMk cId="2690841785" sldId="262"/>
        </pc:sldMkLst>
        <pc:picChg chg="mod modCrop">
          <ac:chgData name="Kavita Shirsat" userId="d3cea5b6e0c28af1" providerId="LiveId" clId="{9BC43966-CA63-4814-B806-E622FC2584D9}" dt="2023-01-31T05:55:49.611" v="33" actId="14100"/>
          <ac:picMkLst>
            <pc:docMk/>
            <pc:sldMk cId="2690841785" sldId="262"/>
            <ac:picMk id="5" creationId="{C76ABBAC-858A-29E5-21E3-A92EFF4C798F}"/>
          </ac:picMkLst>
        </pc:picChg>
      </pc:sldChg>
      <pc:sldChg chg="addSp delSp modSp new mod">
        <pc:chgData name="Kavita Shirsat" userId="d3cea5b6e0c28af1" providerId="LiveId" clId="{9BC43966-CA63-4814-B806-E622FC2584D9}" dt="2023-02-01T02:50:59.785" v="54" actId="14100"/>
        <pc:sldMkLst>
          <pc:docMk/>
          <pc:sldMk cId="1891597737" sldId="263"/>
        </pc:sldMkLst>
        <pc:spChg chg="del">
          <ac:chgData name="Kavita Shirsat" userId="d3cea5b6e0c28af1" providerId="LiveId" clId="{9BC43966-CA63-4814-B806-E622FC2584D9}" dt="2023-02-01T02:50:17.389" v="44" actId="22"/>
          <ac:spMkLst>
            <pc:docMk/>
            <pc:sldMk cId="1891597737" sldId="263"/>
            <ac:spMk id="3" creationId="{0E4AA0CB-C247-F7F6-5669-588C328F3BC4}"/>
          </ac:spMkLst>
        </pc:spChg>
        <pc:picChg chg="add mod ord modCrop">
          <ac:chgData name="Kavita Shirsat" userId="d3cea5b6e0c28af1" providerId="LiveId" clId="{9BC43966-CA63-4814-B806-E622FC2584D9}" dt="2023-02-01T02:50:59.785" v="54" actId="14100"/>
          <ac:picMkLst>
            <pc:docMk/>
            <pc:sldMk cId="1891597737" sldId="263"/>
            <ac:picMk id="5" creationId="{CB6889ED-8F56-972A-F7B4-B1E05EDFB1C0}"/>
          </ac:picMkLst>
        </pc:picChg>
      </pc:sldChg>
      <pc:sldChg chg="addSp delSp modSp new mod">
        <pc:chgData name="Kavita Shirsat" userId="d3cea5b6e0c28af1" providerId="LiveId" clId="{9BC43966-CA63-4814-B806-E622FC2584D9}" dt="2023-02-07T04:48:38.621" v="100" actId="122"/>
        <pc:sldMkLst>
          <pc:docMk/>
          <pc:sldMk cId="3283815132" sldId="264"/>
        </pc:sldMkLst>
        <pc:spChg chg="mod">
          <ac:chgData name="Kavita Shirsat" userId="d3cea5b6e0c28af1" providerId="LiveId" clId="{9BC43966-CA63-4814-B806-E622FC2584D9}" dt="2023-02-07T04:48:38.621" v="100" actId="122"/>
          <ac:spMkLst>
            <pc:docMk/>
            <pc:sldMk cId="3283815132" sldId="264"/>
            <ac:spMk id="2" creationId="{6AC9CE8D-ADC1-3652-4DFD-A2C7DB5AB99C}"/>
          </ac:spMkLst>
        </pc:spChg>
        <pc:spChg chg="del">
          <ac:chgData name="Kavita Shirsat" userId="d3cea5b6e0c28af1" providerId="LiveId" clId="{9BC43966-CA63-4814-B806-E622FC2584D9}" dt="2023-02-07T04:42:10.386" v="56"/>
          <ac:spMkLst>
            <pc:docMk/>
            <pc:sldMk cId="3283815132" sldId="264"/>
            <ac:spMk id="3" creationId="{4D9E65C6-CA21-1866-C829-FAA4BC2DF868}"/>
          </ac:spMkLst>
        </pc:spChg>
        <pc:picChg chg="add mod">
          <ac:chgData name="Kavita Shirsat" userId="d3cea5b6e0c28af1" providerId="LiveId" clId="{9BC43966-CA63-4814-B806-E622FC2584D9}" dt="2023-02-07T04:42:16.597" v="59" actId="14100"/>
          <ac:picMkLst>
            <pc:docMk/>
            <pc:sldMk cId="3283815132" sldId="264"/>
            <ac:picMk id="1026" creationId="{FD8857A0-D6EA-5BEE-0670-3C1E6C712D70}"/>
          </ac:picMkLst>
        </pc:picChg>
      </pc:sldChg>
      <pc:sldChg chg="addSp delSp modSp new mod">
        <pc:chgData name="Kavita Shirsat" userId="d3cea5b6e0c28af1" providerId="LiveId" clId="{9BC43966-CA63-4814-B806-E622FC2584D9}" dt="2023-02-07T05:47:42.228" v="292" actId="27636"/>
        <pc:sldMkLst>
          <pc:docMk/>
          <pc:sldMk cId="2340557263" sldId="265"/>
        </pc:sldMkLst>
        <pc:spChg chg="mod">
          <ac:chgData name="Kavita Shirsat" userId="d3cea5b6e0c28af1" providerId="LiveId" clId="{9BC43966-CA63-4814-B806-E622FC2584D9}" dt="2023-02-07T05:47:42.228" v="292" actId="27636"/>
          <ac:spMkLst>
            <pc:docMk/>
            <pc:sldMk cId="2340557263" sldId="265"/>
            <ac:spMk id="2" creationId="{AC3B0272-CCDE-08A8-38D6-00A2356BC128}"/>
          </ac:spMkLst>
        </pc:spChg>
        <pc:spChg chg="add del mod">
          <ac:chgData name="Kavita Shirsat" userId="d3cea5b6e0c28af1" providerId="LiveId" clId="{9BC43966-CA63-4814-B806-E622FC2584D9}" dt="2023-02-07T04:45:43.976" v="71" actId="22"/>
          <ac:spMkLst>
            <pc:docMk/>
            <pc:sldMk cId="2340557263" sldId="265"/>
            <ac:spMk id="3" creationId="{B9B19DA1-1095-7FE0-2903-255261BEDDB0}"/>
          </ac:spMkLst>
        </pc:spChg>
        <pc:spChg chg="add del mod">
          <ac:chgData name="Kavita Shirsat" userId="d3cea5b6e0c28af1" providerId="LiveId" clId="{9BC43966-CA63-4814-B806-E622FC2584D9}" dt="2023-02-07T04:43:30.784" v="70"/>
          <ac:spMkLst>
            <pc:docMk/>
            <pc:sldMk cId="2340557263" sldId="265"/>
            <ac:spMk id="4" creationId="{E27FC06A-E80D-B66E-8971-597C3C78E05C}"/>
          </ac:spMkLst>
        </pc:spChg>
        <pc:picChg chg="add mod ord modCrop">
          <ac:chgData name="Kavita Shirsat" userId="d3cea5b6e0c28af1" providerId="LiveId" clId="{9BC43966-CA63-4814-B806-E622FC2584D9}" dt="2023-02-07T04:50:18.294" v="118" actId="1076"/>
          <ac:picMkLst>
            <pc:docMk/>
            <pc:sldMk cId="2340557263" sldId="265"/>
            <ac:picMk id="6" creationId="{CFE6917D-DE56-D96A-EDA7-02070FC65FEE}"/>
          </ac:picMkLst>
        </pc:picChg>
        <pc:picChg chg="add mod modCrop">
          <ac:chgData name="Kavita Shirsat" userId="d3cea5b6e0c28af1" providerId="LiveId" clId="{9BC43966-CA63-4814-B806-E622FC2584D9}" dt="2023-02-07T04:50:16.732" v="117" actId="1076"/>
          <ac:picMkLst>
            <pc:docMk/>
            <pc:sldMk cId="2340557263" sldId="265"/>
            <ac:picMk id="8" creationId="{C6DB1455-EF49-BE20-744D-9BB6E10B5739}"/>
          </ac:picMkLst>
        </pc:picChg>
        <pc:picChg chg="add mod modCrop">
          <ac:chgData name="Kavita Shirsat" userId="d3cea5b6e0c28af1" providerId="LiveId" clId="{9BC43966-CA63-4814-B806-E622FC2584D9}" dt="2023-02-07T04:50:20.743" v="119" actId="1076"/>
          <ac:picMkLst>
            <pc:docMk/>
            <pc:sldMk cId="2340557263" sldId="265"/>
            <ac:picMk id="10" creationId="{CBC562F0-1BFF-F41D-29FD-4A8C96523D8C}"/>
          </ac:picMkLst>
        </pc:picChg>
        <pc:picChg chg="add del mod">
          <ac:chgData name="Kavita Shirsat" userId="d3cea5b6e0c28af1" providerId="LiveId" clId="{9BC43966-CA63-4814-B806-E622FC2584D9}" dt="2023-02-07T04:43:30.784" v="70"/>
          <ac:picMkLst>
            <pc:docMk/>
            <pc:sldMk cId="2340557263" sldId="265"/>
            <ac:picMk id="2050" creationId="{3264E384-3103-B9DD-A2BD-5270ADC5FAE8}"/>
          </ac:picMkLst>
        </pc:picChg>
        <pc:picChg chg="add del mod">
          <ac:chgData name="Kavita Shirsat" userId="d3cea5b6e0c28af1" providerId="LiveId" clId="{9BC43966-CA63-4814-B806-E622FC2584D9}" dt="2023-02-07T04:43:30.784" v="70"/>
          <ac:picMkLst>
            <pc:docMk/>
            <pc:sldMk cId="2340557263" sldId="265"/>
            <ac:picMk id="2051" creationId="{8DDA89FE-6487-5828-D9F1-A1D85EE27B96}"/>
          </ac:picMkLst>
        </pc:picChg>
        <pc:picChg chg="add del mod">
          <ac:chgData name="Kavita Shirsat" userId="d3cea5b6e0c28af1" providerId="LiveId" clId="{9BC43966-CA63-4814-B806-E622FC2584D9}" dt="2023-02-07T04:43:30.784" v="70"/>
          <ac:picMkLst>
            <pc:docMk/>
            <pc:sldMk cId="2340557263" sldId="265"/>
            <ac:picMk id="2052" creationId="{69ED1FF4-FB80-4F8C-E348-88F229B9AA79}"/>
          </ac:picMkLst>
        </pc:picChg>
        <pc:picChg chg="add del mod">
          <ac:chgData name="Kavita Shirsat" userId="d3cea5b6e0c28af1" providerId="LiveId" clId="{9BC43966-CA63-4814-B806-E622FC2584D9}" dt="2023-02-07T04:43:30.784" v="70"/>
          <ac:picMkLst>
            <pc:docMk/>
            <pc:sldMk cId="2340557263" sldId="265"/>
            <ac:picMk id="2053" creationId="{140FFD5E-3791-B75C-A1BC-47A117682568}"/>
          </ac:picMkLst>
        </pc:picChg>
        <pc:picChg chg="add del mod">
          <ac:chgData name="Kavita Shirsat" userId="d3cea5b6e0c28af1" providerId="LiveId" clId="{9BC43966-CA63-4814-B806-E622FC2584D9}" dt="2023-02-07T04:43:30.784" v="70"/>
          <ac:picMkLst>
            <pc:docMk/>
            <pc:sldMk cId="2340557263" sldId="265"/>
            <ac:picMk id="2054" creationId="{8FF58D15-06C6-603A-FF0C-3A65DB23FD42}"/>
          </ac:picMkLst>
        </pc:picChg>
        <pc:picChg chg="add del mod">
          <ac:chgData name="Kavita Shirsat" userId="d3cea5b6e0c28af1" providerId="LiveId" clId="{9BC43966-CA63-4814-B806-E622FC2584D9}" dt="2023-02-07T04:43:30.784" v="70"/>
          <ac:picMkLst>
            <pc:docMk/>
            <pc:sldMk cId="2340557263" sldId="265"/>
            <ac:picMk id="2055" creationId="{AA91108A-6B87-2D77-2C1D-839100681DBC}"/>
          </ac:picMkLst>
        </pc:picChg>
        <pc:picChg chg="add del mod">
          <ac:chgData name="Kavita Shirsat" userId="d3cea5b6e0c28af1" providerId="LiveId" clId="{9BC43966-CA63-4814-B806-E622FC2584D9}" dt="2023-02-07T04:43:30.784" v="70"/>
          <ac:picMkLst>
            <pc:docMk/>
            <pc:sldMk cId="2340557263" sldId="265"/>
            <ac:picMk id="2056" creationId="{F60E3C46-F711-863D-1437-54AA43110C13}"/>
          </ac:picMkLst>
        </pc:picChg>
      </pc:sldChg>
      <pc:sldChg chg="addSp delSp modSp new mod">
        <pc:chgData name="Kavita Shirsat" userId="d3cea5b6e0c28af1" providerId="LiveId" clId="{9BC43966-CA63-4814-B806-E622FC2584D9}" dt="2023-02-07T04:54:01.504" v="143" actId="14100"/>
        <pc:sldMkLst>
          <pc:docMk/>
          <pc:sldMk cId="1186777786" sldId="266"/>
        </pc:sldMkLst>
        <pc:spChg chg="mod">
          <ac:chgData name="Kavita Shirsat" userId="d3cea5b6e0c28af1" providerId="LiveId" clId="{9BC43966-CA63-4814-B806-E622FC2584D9}" dt="2023-02-07T04:51:31.647" v="123" actId="27636"/>
          <ac:spMkLst>
            <pc:docMk/>
            <pc:sldMk cId="1186777786" sldId="266"/>
            <ac:spMk id="2" creationId="{9187B3C0-8636-9A78-921D-9C9B3663BFD4}"/>
          </ac:spMkLst>
        </pc:spChg>
        <pc:spChg chg="del mod">
          <ac:chgData name="Kavita Shirsat" userId="d3cea5b6e0c28af1" providerId="LiveId" clId="{9BC43966-CA63-4814-B806-E622FC2584D9}" dt="2023-02-07T04:52:18.131" v="130" actId="478"/>
          <ac:spMkLst>
            <pc:docMk/>
            <pc:sldMk cId="1186777786" sldId="266"/>
            <ac:spMk id="3" creationId="{F92E5625-5D70-45DC-C196-BA0739F233DB}"/>
          </ac:spMkLst>
        </pc:spChg>
        <pc:spChg chg="add del mod">
          <ac:chgData name="Kavita Shirsat" userId="d3cea5b6e0c28af1" providerId="LiveId" clId="{9BC43966-CA63-4814-B806-E622FC2584D9}" dt="2023-02-07T04:52:14.826" v="128"/>
          <ac:spMkLst>
            <pc:docMk/>
            <pc:sldMk cId="1186777786" sldId="266"/>
            <ac:spMk id="4" creationId="{F761F0CF-7C2A-8180-C7BF-78C4AB7B0541}"/>
          </ac:spMkLst>
        </pc:spChg>
        <pc:picChg chg="add mod modCrop">
          <ac:chgData name="Kavita Shirsat" userId="d3cea5b6e0c28af1" providerId="LiveId" clId="{9BC43966-CA63-4814-B806-E622FC2584D9}" dt="2023-02-07T04:53:54.763" v="142" actId="1076"/>
          <ac:picMkLst>
            <pc:docMk/>
            <pc:sldMk cId="1186777786" sldId="266"/>
            <ac:picMk id="6" creationId="{F701EDAB-D8F9-22E9-7B18-4C256623DE2B}"/>
          </ac:picMkLst>
        </pc:picChg>
        <pc:picChg chg="add mod modCrop">
          <ac:chgData name="Kavita Shirsat" userId="d3cea5b6e0c28af1" providerId="LiveId" clId="{9BC43966-CA63-4814-B806-E622FC2584D9}" dt="2023-02-07T04:54:01.504" v="143" actId="14100"/>
          <ac:picMkLst>
            <pc:docMk/>
            <pc:sldMk cId="1186777786" sldId="266"/>
            <ac:picMk id="8" creationId="{7848DDD5-40F8-4813-111B-7D4968485FC4}"/>
          </ac:picMkLst>
        </pc:picChg>
        <pc:picChg chg="add del mod">
          <ac:chgData name="Kavita Shirsat" userId="d3cea5b6e0c28af1" providerId="LiveId" clId="{9BC43966-CA63-4814-B806-E622FC2584D9}" dt="2023-02-07T04:52:14.826" v="128"/>
          <ac:picMkLst>
            <pc:docMk/>
            <pc:sldMk cId="1186777786" sldId="266"/>
            <ac:picMk id="3074" creationId="{1548FDC2-ED2A-D99B-0BFC-EFCA2C224A79}"/>
          </ac:picMkLst>
        </pc:picChg>
        <pc:picChg chg="add del mod">
          <ac:chgData name="Kavita Shirsat" userId="d3cea5b6e0c28af1" providerId="LiveId" clId="{9BC43966-CA63-4814-B806-E622FC2584D9}" dt="2023-02-07T04:52:14.826" v="128"/>
          <ac:picMkLst>
            <pc:docMk/>
            <pc:sldMk cId="1186777786" sldId="266"/>
            <ac:picMk id="3075" creationId="{A55F8E71-049B-2B6E-CE1D-9CB550A7BF4C}"/>
          </ac:picMkLst>
        </pc:picChg>
        <pc:picChg chg="add del mod">
          <ac:chgData name="Kavita Shirsat" userId="d3cea5b6e0c28af1" providerId="LiveId" clId="{9BC43966-CA63-4814-B806-E622FC2584D9}" dt="2023-02-07T04:52:14.826" v="128"/>
          <ac:picMkLst>
            <pc:docMk/>
            <pc:sldMk cId="1186777786" sldId="266"/>
            <ac:picMk id="3076" creationId="{C9BFBC08-0755-6C45-B286-50F23A37C138}"/>
          </ac:picMkLst>
        </pc:picChg>
      </pc:sldChg>
      <pc:sldChg chg="addSp delSp modSp new mod">
        <pc:chgData name="Kavita Shirsat" userId="d3cea5b6e0c28af1" providerId="LiveId" clId="{9BC43966-CA63-4814-B806-E622FC2584D9}" dt="2023-02-07T05:53:24.998" v="303" actId="732"/>
        <pc:sldMkLst>
          <pc:docMk/>
          <pc:sldMk cId="1690409219" sldId="267"/>
        </pc:sldMkLst>
        <pc:spChg chg="del mod">
          <ac:chgData name="Kavita Shirsat" userId="d3cea5b6e0c28af1" providerId="LiveId" clId="{9BC43966-CA63-4814-B806-E622FC2584D9}" dt="2023-02-07T05:33:36.395" v="169" actId="478"/>
          <ac:spMkLst>
            <pc:docMk/>
            <pc:sldMk cId="1690409219" sldId="267"/>
            <ac:spMk id="2" creationId="{2C4DC646-3E64-5460-EE52-B735DD78DE27}"/>
          </ac:spMkLst>
        </pc:spChg>
        <pc:spChg chg="del">
          <ac:chgData name="Kavita Shirsat" userId="d3cea5b6e0c28af1" providerId="LiveId" clId="{9BC43966-CA63-4814-B806-E622FC2584D9}" dt="2023-02-07T05:30:00.347" v="152" actId="22"/>
          <ac:spMkLst>
            <pc:docMk/>
            <pc:sldMk cId="1690409219" sldId="267"/>
            <ac:spMk id="3" creationId="{1E71F33F-5907-0A71-8184-8181CC672F88}"/>
          </ac:spMkLst>
        </pc:spChg>
        <pc:spChg chg="add mod">
          <ac:chgData name="Kavita Shirsat" userId="d3cea5b6e0c28af1" providerId="LiveId" clId="{9BC43966-CA63-4814-B806-E622FC2584D9}" dt="2023-02-07T05:48:09.063" v="293"/>
          <ac:spMkLst>
            <pc:docMk/>
            <pc:sldMk cId="1690409219" sldId="267"/>
            <ac:spMk id="8" creationId="{582AF5E3-172C-4C3B-A281-1A2C30C01756}"/>
          </ac:spMkLst>
        </pc:spChg>
        <pc:picChg chg="add del mod modCrop">
          <ac:chgData name="Kavita Shirsat" userId="d3cea5b6e0c28af1" providerId="LiveId" clId="{9BC43966-CA63-4814-B806-E622FC2584D9}" dt="2023-02-07T05:29:57.998" v="151" actId="478"/>
          <ac:picMkLst>
            <pc:docMk/>
            <pc:sldMk cId="1690409219" sldId="267"/>
            <ac:picMk id="5" creationId="{2E1A0FF0-9CA0-53F2-CD18-C7152CB6128B}"/>
          </ac:picMkLst>
        </pc:picChg>
        <pc:picChg chg="add mod ord modCrop">
          <ac:chgData name="Kavita Shirsat" userId="d3cea5b6e0c28af1" providerId="LiveId" clId="{9BC43966-CA63-4814-B806-E622FC2584D9}" dt="2023-02-07T05:53:24.998" v="303" actId="732"/>
          <ac:picMkLst>
            <pc:docMk/>
            <pc:sldMk cId="1690409219" sldId="267"/>
            <ac:picMk id="7" creationId="{E768053D-9B49-A530-13A4-7112A7678EF4}"/>
          </ac:picMkLst>
        </pc:picChg>
        <pc:picChg chg="add mod">
          <ac:chgData name="Kavita Shirsat" userId="d3cea5b6e0c28af1" providerId="LiveId" clId="{9BC43966-CA63-4814-B806-E622FC2584D9}" dt="2023-02-07T05:33:27.926" v="166" actId="1076"/>
          <ac:picMkLst>
            <pc:docMk/>
            <pc:sldMk cId="1690409219" sldId="267"/>
            <ac:picMk id="4098" creationId="{AD8650EB-0D48-D38A-3D1C-11438BE2CA68}"/>
          </ac:picMkLst>
        </pc:picChg>
      </pc:sldChg>
      <pc:sldChg chg="addSp delSp modSp new mod">
        <pc:chgData name="Kavita Shirsat" userId="d3cea5b6e0c28af1" providerId="LiveId" clId="{9BC43966-CA63-4814-B806-E622FC2584D9}" dt="2023-02-07T05:48:17.590" v="299" actId="27636"/>
        <pc:sldMkLst>
          <pc:docMk/>
          <pc:sldMk cId="3005271307" sldId="268"/>
        </pc:sldMkLst>
        <pc:spChg chg="del">
          <ac:chgData name="Kavita Shirsat" userId="d3cea5b6e0c28af1" providerId="LiveId" clId="{9BC43966-CA63-4814-B806-E622FC2584D9}" dt="2023-02-07T05:48:17.565" v="298"/>
          <ac:spMkLst>
            <pc:docMk/>
            <pc:sldMk cId="3005271307" sldId="268"/>
            <ac:spMk id="2" creationId="{FD1ACD6E-733E-FEEC-9569-F507295A495D}"/>
          </ac:spMkLst>
        </pc:spChg>
        <pc:spChg chg="del mod">
          <ac:chgData name="Kavita Shirsat" userId="d3cea5b6e0c28af1" providerId="LiveId" clId="{9BC43966-CA63-4814-B806-E622FC2584D9}" dt="2023-02-07T05:35:37.834" v="176" actId="478"/>
          <ac:spMkLst>
            <pc:docMk/>
            <pc:sldMk cId="3005271307" sldId="268"/>
            <ac:spMk id="3" creationId="{EA07756C-5B80-8634-3A70-FA1F540F6161}"/>
          </ac:spMkLst>
        </pc:spChg>
        <pc:spChg chg="add mod">
          <ac:chgData name="Kavita Shirsat" userId="d3cea5b6e0c28af1" providerId="LiveId" clId="{9BC43966-CA63-4814-B806-E622FC2584D9}" dt="2023-02-07T05:35:23.185" v="174" actId="1076"/>
          <ac:spMkLst>
            <pc:docMk/>
            <pc:sldMk cId="3005271307" sldId="268"/>
            <ac:spMk id="4" creationId="{824C5844-10DF-027E-B218-C604627FD1CD}"/>
          </ac:spMkLst>
        </pc:spChg>
        <pc:spChg chg="add mod">
          <ac:chgData name="Kavita Shirsat" userId="d3cea5b6e0c28af1" providerId="LiveId" clId="{9BC43966-CA63-4814-B806-E622FC2584D9}" dt="2023-02-07T05:35:55.758" v="178" actId="1076"/>
          <ac:spMkLst>
            <pc:docMk/>
            <pc:sldMk cId="3005271307" sldId="268"/>
            <ac:spMk id="5" creationId="{7078E14F-5076-DC1C-7257-93E91F68446A}"/>
          </ac:spMkLst>
        </pc:spChg>
        <pc:spChg chg="add del mod">
          <ac:chgData name="Kavita Shirsat" userId="d3cea5b6e0c28af1" providerId="LiveId" clId="{9BC43966-CA63-4814-B806-E622FC2584D9}" dt="2023-02-07T05:48:15.529" v="297"/>
          <ac:spMkLst>
            <pc:docMk/>
            <pc:sldMk cId="3005271307" sldId="268"/>
            <ac:spMk id="6" creationId="{FD1239CA-96BA-A5FF-5A30-BBE8D7F65714}"/>
          </ac:spMkLst>
        </pc:spChg>
        <pc:spChg chg="add mod">
          <ac:chgData name="Kavita Shirsat" userId="d3cea5b6e0c28af1" providerId="LiveId" clId="{9BC43966-CA63-4814-B806-E622FC2584D9}" dt="2023-02-07T05:48:17.590" v="299" actId="27636"/>
          <ac:spMkLst>
            <pc:docMk/>
            <pc:sldMk cId="3005271307" sldId="268"/>
            <ac:spMk id="7" creationId="{78876E9D-91B7-31D3-7E79-7F51D62D986A}"/>
          </ac:spMkLst>
        </pc:spChg>
        <pc:picChg chg="add mod">
          <ac:chgData name="Kavita Shirsat" userId="d3cea5b6e0c28af1" providerId="LiveId" clId="{9BC43966-CA63-4814-B806-E622FC2584D9}" dt="2023-02-07T05:35:26.372" v="175" actId="1076"/>
          <ac:picMkLst>
            <pc:docMk/>
            <pc:sldMk cId="3005271307" sldId="268"/>
            <ac:picMk id="5122" creationId="{1935EC7A-974B-09B4-CF94-7484D3A2BDEB}"/>
          </ac:picMkLst>
        </pc:picChg>
        <pc:picChg chg="add mod">
          <ac:chgData name="Kavita Shirsat" userId="d3cea5b6e0c28af1" providerId="LiveId" clId="{9BC43966-CA63-4814-B806-E622FC2584D9}" dt="2023-02-07T05:35:55.758" v="178" actId="1076"/>
          <ac:picMkLst>
            <pc:docMk/>
            <pc:sldMk cId="3005271307" sldId="268"/>
            <ac:picMk id="5124" creationId="{4729EACC-BEF2-465B-7A58-950D1131EAFD}"/>
          </ac:picMkLst>
        </pc:picChg>
        <pc:picChg chg="add mod">
          <ac:chgData name="Kavita Shirsat" userId="d3cea5b6e0c28af1" providerId="LiveId" clId="{9BC43966-CA63-4814-B806-E622FC2584D9}" dt="2023-02-07T05:35:55.758" v="178" actId="1076"/>
          <ac:picMkLst>
            <pc:docMk/>
            <pc:sldMk cId="3005271307" sldId="268"/>
            <ac:picMk id="5125" creationId="{5F423129-A6FD-A46C-7394-7A2AF60E64EE}"/>
          </ac:picMkLst>
        </pc:picChg>
        <pc:picChg chg="add mod">
          <ac:chgData name="Kavita Shirsat" userId="d3cea5b6e0c28af1" providerId="LiveId" clId="{9BC43966-CA63-4814-B806-E622FC2584D9}" dt="2023-02-07T05:35:55.758" v="178" actId="1076"/>
          <ac:picMkLst>
            <pc:docMk/>
            <pc:sldMk cId="3005271307" sldId="268"/>
            <ac:picMk id="5126" creationId="{C8BB35C9-0341-0D4A-E3F5-D519C0286DDC}"/>
          </ac:picMkLst>
        </pc:picChg>
        <pc:picChg chg="add mod">
          <ac:chgData name="Kavita Shirsat" userId="d3cea5b6e0c28af1" providerId="LiveId" clId="{9BC43966-CA63-4814-B806-E622FC2584D9}" dt="2023-02-07T05:36:12.675" v="180" actId="1076"/>
          <ac:picMkLst>
            <pc:docMk/>
            <pc:sldMk cId="3005271307" sldId="268"/>
            <ac:picMk id="5128" creationId="{7EFC17CD-4143-A004-D78C-6D51ACECDDD4}"/>
          </ac:picMkLst>
        </pc:picChg>
        <pc:picChg chg="add mod">
          <ac:chgData name="Kavita Shirsat" userId="d3cea5b6e0c28af1" providerId="LiveId" clId="{9BC43966-CA63-4814-B806-E622FC2584D9}" dt="2023-02-07T05:36:12.675" v="180" actId="1076"/>
          <ac:picMkLst>
            <pc:docMk/>
            <pc:sldMk cId="3005271307" sldId="268"/>
            <ac:picMk id="5129" creationId="{DEEDFAF5-C1A0-EC0F-31DF-98BC87BEE60D}"/>
          </ac:picMkLst>
        </pc:picChg>
        <pc:picChg chg="add mod">
          <ac:chgData name="Kavita Shirsat" userId="d3cea5b6e0c28af1" providerId="LiveId" clId="{9BC43966-CA63-4814-B806-E622FC2584D9}" dt="2023-02-07T05:36:12.675" v="180" actId="1076"/>
          <ac:picMkLst>
            <pc:docMk/>
            <pc:sldMk cId="3005271307" sldId="268"/>
            <ac:picMk id="5130" creationId="{8508815A-6A32-A6A4-4837-EA5CDDFB57E3}"/>
          </ac:picMkLst>
        </pc:picChg>
      </pc:sldChg>
      <pc:sldChg chg="addSp delSp modSp new mod">
        <pc:chgData name="Kavita Shirsat" userId="d3cea5b6e0c28af1" providerId="LiveId" clId="{9BC43966-CA63-4814-B806-E622FC2584D9}" dt="2023-02-07T06:00:24.477" v="305" actId="14100"/>
        <pc:sldMkLst>
          <pc:docMk/>
          <pc:sldMk cId="2336743000" sldId="269"/>
        </pc:sldMkLst>
        <pc:spChg chg="mod">
          <ac:chgData name="Kavita Shirsat" userId="d3cea5b6e0c28af1" providerId="LiveId" clId="{9BC43966-CA63-4814-B806-E622FC2584D9}" dt="2023-02-07T05:48:33.772" v="300"/>
          <ac:spMkLst>
            <pc:docMk/>
            <pc:sldMk cId="2336743000" sldId="269"/>
            <ac:spMk id="2" creationId="{76463210-0B7D-AC1A-F931-A9FB0D37EF51}"/>
          </ac:spMkLst>
        </pc:spChg>
        <pc:spChg chg="add del">
          <ac:chgData name="Kavita Shirsat" userId="d3cea5b6e0c28af1" providerId="LiveId" clId="{9BC43966-CA63-4814-B806-E622FC2584D9}" dt="2023-02-07T05:41:31.502" v="194"/>
          <ac:spMkLst>
            <pc:docMk/>
            <pc:sldMk cId="2336743000" sldId="269"/>
            <ac:spMk id="3" creationId="{361102AE-4D9C-7D06-69A2-CD08341A04F8}"/>
          </ac:spMkLst>
        </pc:spChg>
        <pc:spChg chg="add del mod">
          <ac:chgData name="Kavita Shirsat" userId="d3cea5b6e0c28af1" providerId="LiveId" clId="{9BC43966-CA63-4814-B806-E622FC2584D9}" dt="2023-02-07T05:42:23" v="210"/>
          <ac:spMkLst>
            <pc:docMk/>
            <pc:sldMk cId="2336743000" sldId="269"/>
            <ac:spMk id="10" creationId="{9E7FCF30-88F8-425E-CF7C-BD3D4EA6BB04}"/>
          </ac:spMkLst>
        </pc:spChg>
        <pc:picChg chg="add del mod modCrop">
          <ac:chgData name="Kavita Shirsat" userId="d3cea5b6e0c28af1" providerId="LiveId" clId="{9BC43966-CA63-4814-B806-E622FC2584D9}" dt="2023-02-07T05:42:29.836" v="214" actId="1076"/>
          <ac:picMkLst>
            <pc:docMk/>
            <pc:sldMk cId="2336743000" sldId="269"/>
            <ac:picMk id="5" creationId="{16542CB6-B3CF-85DB-30DF-8C48FD8D6B35}"/>
          </ac:picMkLst>
        </pc:picChg>
        <pc:picChg chg="add del mod ord">
          <ac:chgData name="Kavita Shirsat" userId="d3cea5b6e0c28af1" providerId="LiveId" clId="{9BC43966-CA63-4814-B806-E622FC2584D9}" dt="2023-02-07T05:41:17.794" v="193" actId="22"/>
          <ac:picMkLst>
            <pc:docMk/>
            <pc:sldMk cId="2336743000" sldId="269"/>
            <ac:picMk id="7" creationId="{4D24552D-E0C3-02AD-5DFF-293B3333CA71}"/>
          </ac:picMkLst>
        </pc:picChg>
        <pc:picChg chg="add del mod">
          <ac:chgData name="Kavita Shirsat" userId="d3cea5b6e0c28af1" providerId="LiveId" clId="{9BC43966-CA63-4814-B806-E622FC2584D9}" dt="2023-02-07T05:42:12.183" v="206" actId="478"/>
          <ac:picMkLst>
            <pc:docMk/>
            <pc:sldMk cId="2336743000" sldId="269"/>
            <ac:picMk id="8" creationId="{8951874F-0EE9-E3F8-4571-2B20A3BF88B4}"/>
          </ac:picMkLst>
        </pc:picChg>
        <pc:picChg chg="add del mod">
          <ac:chgData name="Kavita Shirsat" userId="d3cea5b6e0c28af1" providerId="LiveId" clId="{9BC43966-CA63-4814-B806-E622FC2584D9}" dt="2023-02-07T05:42:06.814" v="204"/>
          <ac:picMkLst>
            <pc:docMk/>
            <pc:sldMk cId="2336743000" sldId="269"/>
            <ac:picMk id="6146" creationId="{8259D70B-3A1A-41B2-48E9-4A467FA399DC}"/>
          </ac:picMkLst>
        </pc:picChg>
        <pc:picChg chg="add mod">
          <ac:chgData name="Kavita Shirsat" userId="d3cea5b6e0c28af1" providerId="LiveId" clId="{9BC43966-CA63-4814-B806-E622FC2584D9}" dt="2023-02-07T06:00:24.477" v="305" actId="14100"/>
          <ac:picMkLst>
            <pc:docMk/>
            <pc:sldMk cId="2336743000" sldId="269"/>
            <ac:picMk id="6148" creationId="{1043AA2D-32A3-CED6-10EE-A2B69CE64337}"/>
          </ac:picMkLst>
        </pc:picChg>
      </pc:sldChg>
      <pc:sldChg chg="addSp delSp modSp new mod">
        <pc:chgData name="Kavita Shirsat" userId="d3cea5b6e0c28af1" providerId="LiveId" clId="{9BC43966-CA63-4814-B806-E622FC2584D9}" dt="2023-02-07T05:48:36.857" v="301"/>
        <pc:sldMkLst>
          <pc:docMk/>
          <pc:sldMk cId="265489971" sldId="270"/>
        </pc:sldMkLst>
        <pc:spChg chg="mod">
          <ac:chgData name="Kavita Shirsat" userId="d3cea5b6e0c28af1" providerId="LiveId" clId="{9BC43966-CA63-4814-B806-E622FC2584D9}" dt="2023-02-07T05:48:36.857" v="301"/>
          <ac:spMkLst>
            <pc:docMk/>
            <pc:sldMk cId="265489971" sldId="270"/>
            <ac:spMk id="2" creationId="{8448254D-7FD4-070A-6AB0-53EC7849E547}"/>
          </ac:spMkLst>
        </pc:spChg>
        <pc:spChg chg="add mod">
          <ac:chgData name="Kavita Shirsat" userId="d3cea5b6e0c28af1" providerId="LiveId" clId="{9BC43966-CA63-4814-B806-E622FC2584D9}" dt="2023-02-07T05:45:49.375" v="241" actId="1076"/>
          <ac:spMkLst>
            <pc:docMk/>
            <pc:sldMk cId="265489971" sldId="270"/>
            <ac:spMk id="8" creationId="{687D7A46-276F-2420-0DCE-7B5DF9388ACF}"/>
          </ac:spMkLst>
        </pc:spChg>
        <pc:picChg chg="add mod modCrop">
          <ac:chgData name="Kavita Shirsat" userId="d3cea5b6e0c28af1" providerId="LiveId" clId="{9BC43966-CA63-4814-B806-E622FC2584D9}" dt="2023-02-07T05:44:23.451" v="232" actId="1076"/>
          <ac:picMkLst>
            <pc:docMk/>
            <pc:sldMk cId="265489971" sldId="270"/>
            <ac:picMk id="5" creationId="{45229023-05B8-943E-B2E8-911B61BB75B6}"/>
          </ac:picMkLst>
        </pc:picChg>
        <pc:picChg chg="add mod modCrop">
          <ac:chgData name="Kavita Shirsat" userId="d3cea5b6e0c28af1" providerId="LiveId" clId="{9BC43966-CA63-4814-B806-E622FC2584D9}" dt="2023-02-07T05:44:19.914" v="231" actId="1076"/>
          <ac:picMkLst>
            <pc:docMk/>
            <pc:sldMk cId="265489971" sldId="270"/>
            <ac:picMk id="7" creationId="{BBE47407-F06F-D783-27C7-5B3740687469}"/>
          </ac:picMkLst>
        </pc:picChg>
        <pc:picChg chg="add del mod">
          <ac:chgData name="Kavita Shirsat" userId="d3cea5b6e0c28af1" providerId="LiveId" clId="{9BC43966-CA63-4814-B806-E622FC2584D9}" dt="2023-02-07T05:46:05.789" v="242" actId="478"/>
          <ac:picMkLst>
            <pc:docMk/>
            <pc:sldMk cId="265489971" sldId="270"/>
            <ac:picMk id="8194" creationId="{745DEA74-C9C0-26F9-AEDE-C8CD187F925B}"/>
          </ac:picMkLst>
        </pc:picChg>
        <pc:picChg chg="add mod">
          <ac:chgData name="Kavita Shirsat" userId="d3cea5b6e0c28af1" providerId="LiveId" clId="{9BC43966-CA63-4814-B806-E622FC2584D9}" dt="2023-02-07T05:45:49.375" v="241" actId="1076"/>
          <ac:picMkLst>
            <pc:docMk/>
            <pc:sldMk cId="265489971" sldId="270"/>
            <ac:picMk id="8195" creationId="{15593FB8-FB6E-5282-CD35-AD8E5CCF0C15}"/>
          </ac:picMkLst>
        </pc:picChg>
      </pc:sldChg>
      <pc:sldChg chg="addSp delSp modSp new mod">
        <pc:chgData name="Kavita Shirsat" userId="d3cea5b6e0c28af1" providerId="LiveId" clId="{9BC43966-CA63-4814-B806-E622FC2584D9}" dt="2023-02-07T05:48:40.196" v="302"/>
        <pc:sldMkLst>
          <pc:docMk/>
          <pc:sldMk cId="1638890972" sldId="271"/>
        </pc:sldMkLst>
        <pc:spChg chg="mod">
          <ac:chgData name="Kavita Shirsat" userId="d3cea5b6e0c28af1" providerId="LiveId" clId="{9BC43966-CA63-4814-B806-E622FC2584D9}" dt="2023-02-07T05:48:40.196" v="302"/>
          <ac:spMkLst>
            <pc:docMk/>
            <pc:sldMk cId="1638890972" sldId="271"/>
            <ac:spMk id="2" creationId="{D85D2900-384B-FEE9-7768-244A36DD05E4}"/>
          </ac:spMkLst>
        </pc:spChg>
        <pc:spChg chg="mod">
          <ac:chgData name="Kavita Shirsat" userId="d3cea5b6e0c28af1" providerId="LiveId" clId="{9BC43966-CA63-4814-B806-E622FC2584D9}" dt="2023-02-07T05:45:33.981" v="238" actId="1076"/>
          <ac:spMkLst>
            <pc:docMk/>
            <pc:sldMk cId="1638890972" sldId="271"/>
            <ac:spMk id="3" creationId="{0CEAFDB7-6543-1A57-3BE0-8CB8A5BD2702}"/>
          </ac:spMkLst>
        </pc:spChg>
        <pc:spChg chg="add del mod">
          <ac:chgData name="Kavita Shirsat" userId="d3cea5b6e0c28af1" providerId="LiveId" clId="{9BC43966-CA63-4814-B806-E622FC2584D9}" dt="2023-02-07T05:45:34.369" v="239"/>
          <ac:spMkLst>
            <pc:docMk/>
            <pc:sldMk cId="1638890972" sldId="271"/>
            <ac:spMk id="4" creationId="{F292EAFC-9D8C-808E-FCA3-EA4E9082835F}"/>
          </ac:spMkLst>
        </pc:spChg>
        <pc:spChg chg="add mod">
          <ac:chgData name="Kavita Shirsat" userId="d3cea5b6e0c28af1" providerId="LiveId" clId="{9BC43966-CA63-4814-B806-E622FC2584D9}" dt="2023-02-07T05:47:23.073" v="278" actId="20577"/>
          <ac:spMkLst>
            <pc:docMk/>
            <pc:sldMk cId="1638890972" sldId="271"/>
            <ac:spMk id="5" creationId="{876F50A3-1BB7-C934-1277-01741983E83C}"/>
          </ac:spMkLst>
        </pc:spChg>
        <pc:picChg chg="add del mod">
          <ac:chgData name="Kavita Shirsat" userId="d3cea5b6e0c28af1" providerId="LiveId" clId="{9BC43966-CA63-4814-B806-E622FC2584D9}" dt="2023-02-07T05:45:34.369" v="239"/>
          <ac:picMkLst>
            <pc:docMk/>
            <pc:sldMk cId="1638890972" sldId="271"/>
            <ac:picMk id="7170" creationId="{A890E4EE-0CF6-ABB4-E6A1-43CB96F4495B}"/>
          </ac:picMkLst>
        </pc:picChg>
        <pc:picChg chg="add del mod">
          <ac:chgData name="Kavita Shirsat" userId="d3cea5b6e0c28af1" providerId="LiveId" clId="{9BC43966-CA63-4814-B806-E622FC2584D9}" dt="2023-02-07T05:45:34.369" v="239"/>
          <ac:picMkLst>
            <pc:docMk/>
            <pc:sldMk cId="1638890972" sldId="271"/>
            <ac:picMk id="7171" creationId="{38DD9639-29E6-0261-F23E-CA9247DFE183}"/>
          </ac:picMkLst>
        </pc:picChg>
        <pc:picChg chg="add del mod">
          <ac:chgData name="Kavita Shirsat" userId="d3cea5b6e0c28af1" providerId="LiveId" clId="{9BC43966-CA63-4814-B806-E622FC2584D9}" dt="2023-02-07T05:45:34.369" v="239"/>
          <ac:picMkLst>
            <pc:docMk/>
            <pc:sldMk cId="1638890972" sldId="271"/>
            <ac:picMk id="7172" creationId="{927F39FC-7616-17B1-93C4-9D43710BC265}"/>
          </ac:picMkLst>
        </pc:picChg>
        <pc:picChg chg="add del mod">
          <ac:chgData name="Kavita Shirsat" userId="d3cea5b6e0c28af1" providerId="LiveId" clId="{9BC43966-CA63-4814-B806-E622FC2584D9}" dt="2023-02-07T05:45:34.369" v="239"/>
          <ac:picMkLst>
            <pc:docMk/>
            <pc:sldMk cId="1638890972" sldId="271"/>
            <ac:picMk id="7173" creationId="{1B5392C0-251C-E417-5F9F-BD34EC0C7994}"/>
          </ac:picMkLst>
        </pc:picChg>
        <pc:picChg chg="add del mod">
          <ac:chgData name="Kavita Shirsat" userId="d3cea5b6e0c28af1" providerId="LiveId" clId="{9BC43966-CA63-4814-B806-E622FC2584D9}" dt="2023-02-07T05:45:34.369" v="239"/>
          <ac:picMkLst>
            <pc:docMk/>
            <pc:sldMk cId="1638890972" sldId="271"/>
            <ac:picMk id="7174" creationId="{E2472A9C-8005-FC64-2286-0E77D082A407}"/>
          </ac:picMkLst>
        </pc:picChg>
        <pc:picChg chg="add del mod">
          <ac:chgData name="Kavita Shirsat" userId="d3cea5b6e0c28af1" providerId="LiveId" clId="{9BC43966-CA63-4814-B806-E622FC2584D9}" dt="2023-02-07T05:45:34.369" v="239"/>
          <ac:picMkLst>
            <pc:docMk/>
            <pc:sldMk cId="1638890972" sldId="271"/>
            <ac:picMk id="7175" creationId="{6F4FAFC6-B5B4-1F6F-6684-5D99C9818D9C}"/>
          </ac:picMkLst>
        </pc:picChg>
        <pc:picChg chg="add del mod">
          <ac:chgData name="Kavita Shirsat" userId="d3cea5b6e0c28af1" providerId="LiveId" clId="{9BC43966-CA63-4814-B806-E622FC2584D9}" dt="2023-02-07T05:45:34.369" v="239"/>
          <ac:picMkLst>
            <pc:docMk/>
            <pc:sldMk cId="1638890972" sldId="271"/>
            <ac:picMk id="7176" creationId="{643F88B3-8BC1-0EED-140E-F2509CC77BCC}"/>
          </ac:picMkLst>
        </pc:picChg>
        <pc:picChg chg="add del mod">
          <ac:chgData name="Kavita Shirsat" userId="d3cea5b6e0c28af1" providerId="LiveId" clId="{9BC43966-CA63-4814-B806-E622FC2584D9}" dt="2023-02-07T05:45:34.369" v="239"/>
          <ac:picMkLst>
            <pc:docMk/>
            <pc:sldMk cId="1638890972" sldId="271"/>
            <ac:picMk id="7177" creationId="{4CC22481-B235-E3B7-AFF2-9260392E0275}"/>
          </ac:picMkLst>
        </pc:picChg>
        <pc:picChg chg="add del mod">
          <ac:chgData name="Kavita Shirsat" userId="d3cea5b6e0c28af1" providerId="LiveId" clId="{9BC43966-CA63-4814-B806-E622FC2584D9}" dt="2023-02-07T05:46:29.578" v="245" actId="478"/>
          <ac:picMkLst>
            <pc:docMk/>
            <pc:sldMk cId="1638890972" sldId="271"/>
            <ac:picMk id="7179" creationId="{049A215B-1766-4DED-1780-0495BED577FA}"/>
          </ac:picMkLst>
        </pc:picChg>
        <pc:picChg chg="add del mod">
          <ac:chgData name="Kavita Shirsat" userId="d3cea5b6e0c28af1" providerId="LiveId" clId="{9BC43966-CA63-4814-B806-E622FC2584D9}" dt="2023-02-07T05:46:32.010" v="246" actId="478"/>
          <ac:picMkLst>
            <pc:docMk/>
            <pc:sldMk cId="1638890972" sldId="271"/>
            <ac:picMk id="7180" creationId="{7077307F-8FDA-E979-E17A-39680A137337}"/>
          </ac:picMkLst>
        </pc:picChg>
        <pc:picChg chg="add del mod">
          <ac:chgData name="Kavita Shirsat" userId="d3cea5b6e0c28af1" providerId="LiveId" clId="{9BC43966-CA63-4814-B806-E622FC2584D9}" dt="2023-02-07T05:46:34.462" v="247" actId="478"/>
          <ac:picMkLst>
            <pc:docMk/>
            <pc:sldMk cId="1638890972" sldId="271"/>
            <ac:picMk id="7181" creationId="{C0E67EF4-EE58-B014-14BB-F8946386EFEA}"/>
          </ac:picMkLst>
        </pc:picChg>
        <pc:picChg chg="add mod">
          <ac:chgData name="Kavita Shirsat" userId="d3cea5b6e0c28af1" providerId="LiveId" clId="{9BC43966-CA63-4814-B806-E622FC2584D9}" dt="2023-02-07T05:46:53.976" v="253" actId="1076"/>
          <ac:picMkLst>
            <pc:docMk/>
            <pc:sldMk cId="1638890972" sldId="271"/>
            <ac:picMk id="7182" creationId="{93DD1AA4-E8CB-1745-3071-6BF9F8B5DA3F}"/>
          </ac:picMkLst>
        </pc:picChg>
        <pc:picChg chg="add mod">
          <ac:chgData name="Kavita Shirsat" userId="d3cea5b6e0c28af1" providerId="LiveId" clId="{9BC43966-CA63-4814-B806-E622FC2584D9}" dt="2023-02-07T05:46:49.629" v="251" actId="1076"/>
          <ac:picMkLst>
            <pc:docMk/>
            <pc:sldMk cId="1638890972" sldId="271"/>
            <ac:picMk id="7183" creationId="{9F66B63E-632B-9370-0D71-0069DC31B035}"/>
          </ac:picMkLst>
        </pc:picChg>
        <pc:picChg chg="add mod">
          <ac:chgData name="Kavita Shirsat" userId="d3cea5b6e0c28af1" providerId="LiveId" clId="{9BC43966-CA63-4814-B806-E622FC2584D9}" dt="2023-02-07T05:46:45.895" v="250" actId="1076"/>
          <ac:picMkLst>
            <pc:docMk/>
            <pc:sldMk cId="1638890972" sldId="271"/>
            <ac:picMk id="7184" creationId="{093D5427-1DE6-3722-5B04-5BDB443AEE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45BB-2C24-FCF1-36FF-7C3549132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466F5-7AAA-0069-234B-335832C6E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CC57E-29E3-21D1-76D4-3ABDABDF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0F118-A659-070D-F933-16B57840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A8609-9CEA-7BF3-D67F-8EA82890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753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F3BB-E59D-1A0F-423D-253D6C0C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CDE09-17C3-6B58-04F3-537F2F13A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69599-CEA4-4711-19E7-C75FD1559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9B025-530E-BD7C-F7E4-6E462111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60FEC-68EA-F292-32B3-56213A8F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83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8D653E-D001-23F4-245B-9B8927C2A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2D571-233D-7F09-88D4-3CBF5C0F5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7AD2C-E548-30C9-79B2-ABCC4E5B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920EA-195D-3230-53D7-F180AEEA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DFF50-0E56-C3B9-9E8F-2A270EFF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2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FFE8-11F3-6CBB-DAAE-13A7962F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5AD06-D9D6-53FB-409A-9D7BA50C2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3F85-F73A-7D4D-6F15-215BB436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76EBC-DC98-3CE9-9FA5-BF4AFBBF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6E699-85F3-BEAC-79B1-01E0E064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40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15F5-D2C9-D5B7-1082-11275B84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32C4A-49EF-243B-7CD1-B22F1076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629BA-80F8-391E-8000-120C02957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F269-B47F-5DD5-428B-8E48FF79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3AF-6BA3-50AF-60E5-41EC5357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60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B6F3-C3F3-7128-79EA-901CAA43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4F39-D80B-AAE7-4075-BD4BBCBDE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62417-3083-3F8A-A831-5E780B75A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34974-5B12-D3E3-1CC9-8824540B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9BF06-504B-F41A-6CFE-F9293C3B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5FAFD-F8CB-8AA7-99B7-BB3F03AA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659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3831-5080-5677-65AE-41298283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3CD81-A5D5-551C-E014-C631243F8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43FF2-72CD-68B0-412F-83E372307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61BC5-FFFA-98DB-B49F-506413853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203604-B725-770C-21E8-E0942D1AD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DA373F-5D9F-EC81-7427-F9E4D8F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516DDD-05AA-A520-0B16-2A773423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E2C48-BE50-B2CD-B26F-0F3B5489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79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1BB56-5ED6-141E-9CF7-CA097AF3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46EB5-D424-4634-D234-60BFA703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789FA-7B2D-E696-19B6-A7883155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76255-3988-4CAF-06D5-9FC1FBE0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32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FAE86-8062-5D47-E270-4BB9E3D9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C8ECA3-6D70-8F48-3009-7B43E1B1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87A75-A5F7-E5EA-06EA-890116FC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33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30F0-D39F-DFBC-9426-583EB1FD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BC3B-547A-7A1E-BE5B-ABD62F9F6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0A1E9-478C-2876-3AB3-3EE6459BD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07A1F-41A7-1DA5-A7B1-ACD21D50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8E152-A54B-7A17-E8D4-0F1E4693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C2851-31D1-FECE-071B-A0A7FF06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66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B54A-700C-853F-8CF2-C0998384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4FC93-5250-A5B2-4E86-2D74A550D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908AD-2BB9-FEFF-84AD-3FBAE7B40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F9769-7B10-38ED-845E-33E719A7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86D4C-0034-2F6D-2605-84995815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391E-F5D6-3AC2-CD52-EBA8F0CF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85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9F38FF-D70F-1D78-14BF-AF0C35AE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E612-372E-09A1-F48A-EE66D8109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BF7D3-4E14-9BB8-0D15-E0DE88CFD7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4F8D0-4244-4899-8C23-DFEF913D2B9C}" type="datetimeFigureOut">
              <a:rPr lang="en-IN" smtClean="0"/>
              <a:t>07-02-2023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D6542-94ED-B162-A47E-85D15819C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E1151-ED72-512E-6308-B5D20E156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30CCF-3E50-420C-85C3-25AE81CD06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84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BAF6-0BB5-9247-8AD9-128CE99C3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Chapter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593C2-A227-70E8-0D17-FF2FC4C812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34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0272-CCDE-08A8-38D6-00A2356B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i="0" dirty="0">
                <a:solidFill>
                  <a:srgbClr val="222222"/>
                </a:solidFill>
                <a:effectLst/>
                <a:latin typeface="PT Serif" panose="020A0603040505020204" pitchFamily="18" charset="0"/>
              </a:rPr>
              <a:t>Backpropagation Example forward pass</a:t>
            </a:r>
            <a:br>
              <a:rPr lang="en-IN" b="1" i="0" dirty="0">
                <a:solidFill>
                  <a:srgbClr val="222222"/>
                </a:solidFill>
                <a:effectLst/>
                <a:latin typeface="PT Serif" panose="020A0603040505020204" pitchFamily="18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E6917D-DE56-D96A-EDA7-02070FC65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93" t="36849" r="14434" b="9039"/>
          <a:stretch/>
        </p:blipFill>
        <p:spPr>
          <a:xfrm>
            <a:off x="423512" y="752574"/>
            <a:ext cx="4562376" cy="375986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DB1455-EF49-BE20-744D-9BB6E10B5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4" t="18526" r="20419" b="26650"/>
          <a:stretch/>
        </p:blipFill>
        <p:spPr>
          <a:xfrm>
            <a:off x="5267827" y="575518"/>
            <a:ext cx="5804034" cy="3759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C562F0-1BFF-F41D-29FD-4A8C96523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06" t="14457" r="20500" b="45175"/>
          <a:stretch/>
        </p:blipFill>
        <p:spPr>
          <a:xfrm>
            <a:off x="5147511" y="4512443"/>
            <a:ext cx="6044665" cy="226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5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B3C0-8636-9A78-921D-9C9B3663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The Backwards Pass</a:t>
            </a:r>
            <a:b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1EDAB-D8F9-22E9-7B18-4C256623D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8" t="15579" r="11657" b="23228"/>
          <a:stretch/>
        </p:blipFill>
        <p:spPr>
          <a:xfrm>
            <a:off x="413887" y="1997978"/>
            <a:ext cx="7729087" cy="4196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8DDD5-40F8-4813-111B-7D496848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48" t="25263" r="16789" b="60140"/>
          <a:stretch/>
        </p:blipFill>
        <p:spPr>
          <a:xfrm>
            <a:off x="1655544" y="681038"/>
            <a:ext cx="6699183" cy="10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68053D-9B49-A530-13A4-7112A7678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884" t="22635" r="21299" b="22276"/>
          <a:stretch/>
        </p:blipFill>
        <p:spPr>
          <a:xfrm>
            <a:off x="2261937" y="741146"/>
            <a:ext cx="6949440" cy="3185961"/>
          </a:xfrm>
        </p:spPr>
      </p:pic>
      <p:pic>
        <p:nvPicPr>
          <p:cNvPr id="4098" name="Picture 2" descr="\frac{\partial E_{total}}{\partial w_{5}} = 0.74136507 * 0.186815602 * 0.593269992 = 0.082167041">
            <a:extLst>
              <a:ext uri="{FF2B5EF4-FFF2-40B4-BE49-F238E27FC236}">
                <a16:creationId xmlns:a16="http://schemas.microsoft.com/office/drawing/2014/main" id="{AD8650EB-0D48-D38A-3D1C-11438BE2C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09" y="5011738"/>
            <a:ext cx="42672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82AF5E3-172C-4C3B-A281-1A2C30C0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The Backwards Pass</a:t>
            </a:r>
            <a:b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0409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24C5844-10DF-027E-B218-C604627FD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054" y="17837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To decrease the error, we then subtract this value from the current weight (optionally multiplied by some learning rate, eta, which we’ll set to 0.5):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 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                                                                                             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w_5^{+} = w_5 - \eta * \frac{\partial E_{total}}{\partial w_{5}} = 0.4 - 0.5 * 0.082167041 = 0.35891648">
            <a:extLst>
              <a:ext uri="{FF2B5EF4-FFF2-40B4-BE49-F238E27FC236}">
                <a16:creationId xmlns:a16="http://schemas.microsoft.com/office/drawing/2014/main" id="{1935EC7A-974B-09B4-CF94-7484D3A2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67" y="2334026"/>
            <a:ext cx="41148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078E14F-5076-DC1C-7257-93E91F684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75" y="32437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We can repeat this process to get the new weights 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 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, 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 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, and 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       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: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4" name="Picture 4" descr="w_6">
            <a:extLst>
              <a:ext uri="{FF2B5EF4-FFF2-40B4-BE49-F238E27FC236}">
                <a16:creationId xmlns:a16="http://schemas.microsoft.com/office/drawing/2014/main" id="{4729EACC-BEF2-465B-7A58-950D1131E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59576"/>
            <a:ext cx="171450" cy="10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w_7">
            <a:extLst>
              <a:ext uri="{FF2B5EF4-FFF2-40B4-BE49-F238E27FC236}">
                <a16:creationId xmlns:a16="http://schemas.microsoft.com/office/drawing/2014/main" id="{5F423129-A6FD-A46C-7394-7A2AF60E6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3159576"/>
            <a:ext cx="171450" cy="10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_8">
            <a:extLst>
              <a:ext uri="{FF2B5EF4-FFF2-40B4-BE49-F238E27FC236}">
                <a16:creationId xmlns:a16="http://schemas.microsoft.com/office/drawing/2014/main" id="{C8BB35C9-0341-0D4A-E3F5-D519C0286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3159576"/>
            <a:ext cx="171450" cy="10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w_6^{+} = 0.408666186">
            <a:extLst>
              <a:ext uri="{FF2B5EF4-FFF2-40B4-BE49-F238E27FC236}">
                <a16:creationId xmlns:a16="http://schemas.microsoft.com/office/drawing/2014/main" id="{7EFC17CD-4143-A004-D78C-6D51ACEC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99" y="3934328"/>
            <a:ext cx="12287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w_7^{+} = 0.511301270">
            <a:extLst>
              <a:ext uri="{FF2B5EF4-FFF2-40B4-BE49-F238E27FC236}">
                <a16:creationId xmlns:a16="http://schemas.microsoft.com/office/drawing/2014/main" id="{DEEDFAF5-C1A0-EC0F-31DF-98BC87BE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99" y="4101015"/>
            <a:ext cx="1228725" cy="16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w_8^{+} = 0.561370121">
            <a:extLst>
              <a:ext uri="{FF2B5EF4-FFF2-40B4-BE49-F238E27FC236}">
                <a16:creationId xmlns:a16="http://schemas.microsoft.com/office/drawing/2014/main" id="{8508815A-6A32-A6A4-4837-EA5CDDFB5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99" y="4269291"/>
            <a:ext cx="12192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876E9D-91B7-31D3-7E79-7F51D62D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The Backwards Pass</a:t>
            </a:r>
            <a:b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27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3210-0B7D-AC1A-F931-A9FB0D37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86" y="365126"/>
            <a:ext cx="9111114" cy="503606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Hidden Layer</a:t>
            </a:r>
            <a:b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2CB6-B3CF-85DB-30DF-8C48FD8D6B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10" t="15860" r="15211" b="39509"/>
          <a:stretch/>
        </p:blipFill>
        <p:spPr>
          <a:xfrm>
            <a:off x="539015" y="1495921"/>
            <a:ext cx="6044667" cy="3060834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043AA2D-32A3-CED6-10EE-A2B69CE643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3120"/>
            <a:ext cx="5374105" cy="430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4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254D-7FD4-070A-6AB0-53EC7849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Hidden Layer</a:t>
            </a:r>
            <a:b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6B5CF-9BFE-1C12-B13B-3139CD16F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29023-05B8-943E-B2E8-911B61BB7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8" t="53474" r="21289" b="14807"/>
          <a:stretch/>
        </p:blipFill>
        <p:spPr>
          <a:xfrm>
            <a:off x="3185960" y="2418846"/>
            <a:ext cx="5005137" cy="2175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47407-F06F-D783-27C7-5B3740687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3" t="45436" r="12500" b="46581"/>
          <a:stretch/>
        </p:blipFill>
        <p:spPr>
          <a:xfrm>
            <a:off x="1589771" y="5132169"/>
            <a:ext cx="8197516" cy="506781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87D7A46-276F-2420-0DCE-7B5DF9388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078" y="58203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We can now update   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        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: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 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                                                                                                           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 descr="w_1^{+} = w_1 - \eta * \frac{\partial E_{total}}{\partial w_{1}} = 0.15 - 0.5 * 0.000438568 = 0.149780716">
            <a:extLst>
              <a:ext uri="{FF2B5EF4-FFF2-40B4-BE49-F238E27FC236}">
                <a16:creationId xmlns:a16="http://schemas.microsoft.com/office/drawing/2014/main" id="{15593FB8-FB6E-5282-CD35-AD8E5CCF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53" y="5804459"/>
            <a:ext cx="42672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9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2900-384B-FEE9-7768-244A36DD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Hidden Layer</a:t>
            </a:r>
            <a:br>
              <a:rPr lang="en-IN" b="1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AFDB7-6543-1A57-3BE0-8CB8A5BD2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76F50A3-1BB7-C934-1277-01741983E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704" y="2761170"/>
            <a:ext cx="267413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Repeating w2 w3 w4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                                 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                                       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PT Serif" panose="020A0603040505020204" pitchFamily="18" charset="0"/>
              </a:rPr>
              <a:t>                            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82" name="Picture 14" descr="w_2^{+} = 0.19956143">
            <a:extLst>
              <a:ext uri="{FF2B5EF4-FFF2-40B4-BE49-F238E27FC236}">
                <a16:creationId xmlns:a16="http://schemas.microsoft.com/office/drawing/2014/main" id="{93DD1AA4-E8CB-1745-3071-6BF9F8B5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79" y="3118921"/>
            <a:ext cx="1152525" cy="9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w_3^{+} = 0.24975114">
            <a:extLst>
              <a:ext uri="{FF2B5EF4-FFF2-40B4-BE49-F238E27FC236}">
                <a16:creationId xmlns:a16="http://schemas.microsoft.com/office/drawing/2014/main" id="{9F66B63E-632B-9370-0D71-0069DC31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79" y="3578898"/>
            <a:ext cx="11525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w_4^{+} = 0.29950229">
            <a:extLst>
              <a:ext uri="{FF2B5EF4-FFF2-40B4-BE49-F238E27FC236}">
                <a16:creationId xmlns:a16="http://schemas.microsoft.com/office/drawing/2014/main" id="{093D5427-1DE6-3722-5B04-5BDB443A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79" y="4029869"/>
            <a:ext cx="11525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890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61AD-51F1-C589-A67E-386BC21F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F6EA1-C138-B244-5849-A8B37F768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C9B71-3B60-F7CD-2AA5-03916DF51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36" t="22596" r="14185" b="15789"/>
          <a:stretch/>
        </p:blipFill>
        <p:spPr>
          <a:xfrm>
            <a:off x="972152" y="1825625"/>
            <a:ext cx="96445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0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191CC-4D6C-020E-B158-F07154D1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6DFB-FE04-C1A9-A8AA-503115539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8A726-12D5-08E9-418E-C9D50F71B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8" t="22456" r="14421" b="16350"/>
          <a:stretch/>
        </p:blipFill>
        <p:spPr>
          <a:xfrm>
            <a:off x="1838426" y="1212784"/>
            <a:ext cx="8576110" cy="46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7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A148-85C6-5F51-60CD-7EAE2E3A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0DA9C-D44C-DBB6-D029-34A4A407A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2C44E-F0F1-CBE5-8D93-B375AB7C8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64" t="24653" r="15447" b="15369"/>
          <a:stretch/>
        </p:blipFill>
        <p:spPr>
          <a:xfrm>
            <a:off x="838200" y="1690687"/>
            <a:ext cx="1008647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2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DE69-0741-5A5B-A7FD-3CD7DF9C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4ABB-2BF1-8CEA-809E-C5D524F0B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B19A7-2D3C-1588-B55E-C1AA50658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00" t="22176" r="15131" b="16210"/>
          <a:stretch/>
        </p:blipFill>
        <p:spPr>
          <a:xfrm>
            <a:off x="1665171" y="1203157"/>
            <a:ext cx="9240252" cy="49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B25E1-2AF1-23FF-667A-19BE6527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889ED-8F56-972A-F7B4-B1E05EDFB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120" t="46969" r="11096" b="6579"/>
          <a:stretch/>
        </p:blipFill>
        <p:spPr>
          <a:xfrm>
            <a:off x="1443789" y="2069431"/>
            <a:ext cx="8768615" cy="3840481"/>
          </a:xfrm>
        </p:spPr>
      </p:pic>
    </p:spTree>
    <p:extLst>
      <p:ext uri="{BB962C8B-B14F-4D97-AF65-F5344CB8AC3E}">
        <p14:creationId xmlns:p14="http://schemas.microsoft.com/office/powerpoint/2010/main" val="189159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8097-1629-2C8F-A350-3D7759C8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99B9F-C8F3-BA5D-8BDE-DAF42352C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67" t="23962" r="14207" b="18526"/>
          <a:stretch/>
        </p:blipFill>
        <p:spPr>
          <a:xfrm>
            <a:off x="770021" y="1828800"/>
            <a:ext cx="9933272" cy="4254366"/>
          </a:xfrm>
        </p:spPr>
      </p:pic>
    </p:spTree>
    <p:extLst>
      <p:ext uri="{BB962C8B-B14F-4D97-AF65-F5344CB8AC3E}">
        <p14:creationId xmlns:p14="http://schemas.microsoft.com/office/powerpoint/2010/main" val="150549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DB07-D227-97DB-EEC3-1512FBD6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47679-A459-707D-6B0C-CDD57437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ABBAC-858A-29E5-21E3-A92EFF4C7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58" t="22596" r="15289" b="15509"/>
          <a:stretch/>
        </p:blipFill>
        <p:spPr>
          <a:xfrm>
            <a:off x="962527" y="1588167"/>
            <a:ext cx="9634888" cy="45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41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CE8D-ADC1-3652-4DFD-A2C7DB5A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rgbClr val="222222"/>
                </a:solidFill>
                <a:effectLst/>
                <a:latin typeface="PT Serif" panose="020A0603040505020204" pitchFamily="18" charset="0"/>
              </a:rPr>
              <a:t>Backpropagation Example</a:t>
            </a:r>
            <a:br>
              <a:rPr lang="en-IN" b="1" i="0" dirty="0">
                <a:solidFill>
                  <a:srgbClr val="222222"/>
                </a:solidFill>
                <a:effectLst/>
                <a:latin typeface="PT Serif" panose="020A0603040505020204" pitchFamily="18" charset="0"/>
              </a:rPr>
            </a:br>
            <a:endParaRPr lang="en-IN" dirty="0"/>
          </a:p>
        </p:txBody>
      </p:sp>
      <p:pic>
        <p:nvPicPr>
          <p:cNvPr id="1026" name="Picture 2" descr="neural_network (9)">
            <a:extLst>
              <a:ext uri="{FF2B5EF4-FFF2-40B4-BE49-F238E27FC236}">
                <a16:creationId xmlns:a16="http://schemas.microsoft.com/office/drawing/2014/main" id="{FD8857A0-D6EA-5BEE-0670-3C1E6C712D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053" y="2234406"/>
            <a:ext cx="7950467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15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88</Words>
  <Application>Microsoft Office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PT Serif</vt:lpstr>
      <vt:lpstr>Office Theme</vt:lpstr>
      <vt:lpstr>Chapter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 Example </vt:lpstr>
      <vt:lpstr>Backpropagation Example forward pass </vt:lpstr>
      <vt:lpstr>The Backwards Pass </vt:lpstr>
      <vt:lpstr>The Backwards Pass </vt:lpstr>
      <vt:lpstr>The Backwards Pass </vt:lpstr>
      <vt:lpstr>Hidden Layer </vt:lpstr>
      <vt:lpstr>Hidden Layer </vt:lpstr>
      <vt:lpstr>Hidden Layer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Kavita Shirsat</dc:creator>
  <cp:lastModifiedBy>Kavita Shirsat</cp:lastModifiedBy>
  <cp:revision>1</cp:revision>
  <dcterms:created xsi:type="dcterms:W3CDTF">2023-01-31T03:16:39Z</dcterms:created>
  <dcterms:modified xsi:type="dcterms:W3CDTF">2023-02-07T06:05:45Z</dcterms:modified>
</cp:coreProperties>
</file>